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A8F6-B1F5-489C-9093-EEB9867E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68B51-C54F-49C8-B83E-FD788ABE5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73D9-B240-4C61-A580-6CCAADE8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10115-CA59-48F8-BD05-B65FAD25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00FF8-5B64-4696-A7E9-1897F1FA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85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249D-DA09-4C14-A702-B9AB75CF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35E40-60B1-4C42-9F83-BB63FE4CC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121D-91D4-4571-BB7F-A5EE9C79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646C7-4A39-4B31-8F00-A4360FC0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98A22-4FC4-4003-B372-756BFBDB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40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75F52-F586-4F9F-91EB-ABB7CA491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513F5-F7B0-4538-9710-764B67FAF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6DBD4-75FD-46F9-AB6F-3587704F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DCC9-EA54-4F5C-A702-44730C0D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301FD-6E34-4FB2-BC60-B7AD3924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54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E819-40B0-4F10-BA1A-83F14188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E71B2-BBB8-44A3-9A54-27B88B8C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5F518-75CD-4C62-BB36-FF900077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657E-D4D0-4FF0-AC9E-D7008DCA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88AC-DBEE-4A4A-9FCA-BEF65280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76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943D-CD82-47C7-ADA4-2649D07A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DE3D2-DA8A-4E94-9106-173E39D2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A7712-B03E-4F4B-9257-64B72652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C4FE1-37FB-40B6-899E-65F207F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BB09-AD2A-4284-8729-96537492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31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E5C1-AC88-47F4-851C-3906436E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D857-0767-4AB3-90EB-799FB5D27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9EA09-E920-4960-BDEF-8D8B7CF29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2FD6D-CEB8-4263-BFCC-E86A281B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0637C-C323-484A-8F56-7D5A81B8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BB3F-8E1B-49D2-8AF4-F817A341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63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4578-6063-4D97-AD55-2B95B01E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678CD-E18D-4F78-8C40-75B96B88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CF9DE-D42F-4039-936A-41818FDC2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7B3EC-2100-448E-AACB-8DA8EB4DD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C647D-CEEA-41BE-ABA1-6D7413B92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56BFD-6ACF-4D45-A9B0-64275CB9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DFF0E-33F0-48FF-8C5C-5A133CD5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4BC0A-D5DF-4473-861E-A9E1688A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90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E9AB-7FD0-4376-BBF1-DC88887C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BEFAF-ACA5-428A-88A3-05E94CF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B141F-C26C-4632-82C8-894E23A2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457DF-CDD5-4612-BF8C-0ABA7369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55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90774-03A1-4CFE-BAC8-D519674D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A684F-7622-4533-9F03-4150B6B3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D14E-0C32-4FC8-B67B-23507A6B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27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DB1C-5CCB-4DFB-B793-39C4C027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E687-E0B0-4E18-9A3F-FE2AB53C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E9865-07C9-4558-AE47-D3E94F48B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1E163-4D41-439B-99C4-C91A961F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4AD3E-54BC-466A-AB7C-E4C1EAD5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5EEE5-0CCD-4722-BB53-494727A5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318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DC1D-5F53-4C9F-AA7D-F4E53A2B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699EB-198D-4D17-B523-3B9513D8F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F1630-5D39-45FE-8598-04C38E72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6EE8C-F069-4F5A-874B-B79746DC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8931C-DDBE-4F00-8E89-7C5B2458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FBAFA-98BC-4C37-9084-124C9364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5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541D0-FFE5-43E7-9C70-8CE342E9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B9D84-3A2F-4F9A-9315-4BAE38B6A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A97C6-D00A-4C05-97BD-AFDFF46E2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DA28-6199-42BC-AC54-B5729BCEB762}" type="datetimeFigureOut">
              <a:rPr lang="en-CA" smtClean="0"/>
              <a:t>2019-04-04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B8E9-9F82-4E22-9130-89B4B58D0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85258-2A12-4D78-A5E5-52D3B069A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A18E-552D-438A-BB63-08F7231AD5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1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Tlpkdq8a8c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ZLgAQTMgZ6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B50C-4DE6-482D-B7D8-D919FE28B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CA" dirty="0"/>
              <a:t>The Human Voice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93219-06A5-4698-B143-A5E1BDD35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CA" sz="20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static01.nyt.com/images/2016/03/11/arts/11FLEMING/11FLEMING-articleLarge.jpg?quality=75&amp;auto=webp&amp;disable=upscale">
            <a:extLst>
              <a:ext uri="{FF2B5EF4-FFF2-40B4-BE49-F238E27FC236}">
                <a16:creationId xmlns:a16="http://schemas.microsoft.com/office/drawing/2014/main" id="{899548CB-C8BD-42EC-8CFF-5B6F7095F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82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g_to_the_moon">
            <a:hlinkClick r:id="" action="ppaction://media"/>
            <a:extLst>
              <a:ext uri="{FF2B5EF4-FFF2-40B4-BE49-F238E27FC236}">
                <a16:creationId xmlns:a16="http://schemas.microsoft.com/office/drawing/2014/main" id="{DB6F04A2-DEF1-453E-8F99-D95D109C5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F6D4F3-35B9-4A6C-AB0C-4DE69444DD64}"/>
              </a:ext>
            </a:extLst>
          </p:cNvPr>
          <p:cNvSpPr txBox="1"/>
          <p:nvPr/>
        </p:nvSpPr>
        <p:spPr>
          <a:xfrm>
            <a:off x="1962150" y="1752600"/>
            <a:ext cx="8305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The human voice is the oldest and most versatile of any “musical instrument” – it is also the least understood!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72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075F-475B-47B3-B406-C9D4737D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067449" cy="531812"/>
          </a:xfrm>
        </p:spPr>
        <p:txBody>
          <a:bodyPr>
            <a:noAutofit/>
          </a:bodyPr>
          <a:lstStyle/>
          <a:p>
            <a:r>
              <a:rPr lang="en-CA" sz="4400" dirty="0"/>
              <a:t>The Vocal Tract…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52CD67-E852-4E92-A654-E58D9793C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50253"/>
            <a:ext cx="3932237" cy="49334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Vocal tract comprises three main sections: Pharynx, mouth and nasal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Sound produced through the interaction of many complex parts of the  vocal tract and air being expelled from the lungs via the trachea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Lips, tongue, teeth, larynx (vocal cords) can produce an amazing variety of subtly different sounds</a:t>
            </a:r>
          </a:p>
        </p:txBody>
      </p:sp>
      <p:pic>
        <p:nvPicPr>
          <p:cNvPr id="10" name="Picture 2" descr="Illu conducting passages.svg">
            <a:extLst>
              <a:ext uri="{FF2B5EF4-FFF2-40B4-BE49-F238E27FC236}">
                <a16:creationId xmlns:a16="http://schemas.microsoft.com/office/drawing/2014/main" id="{0A9EAC15-5FD2-433E-9016-C54AD3A98F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58" y="0"/>
            <a:ext cx="4550788" cy="58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3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hysics of the human voice">
            <a:extLst>
              <a:ext uri="{FF2B5EF4-FFF2-40B4-BE49-F238E27FC236}">
                <a16:creationId xmlns:a16="http://schemas.microsoft.com/office/drawing/2014/main" id="{B01147AC-7318-450F-8FC7-9DFA3F7A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906" y="643467"/>
            <a:ext cx="510053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6A34CA-61EF-416A-9536-1F2469A9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8892"/>
          </a:xfrm>
        </p:spPr>
        <p:txBody>
          <a:bodyPr>
            <a:normAutofit/>
          </a:bodyPr>
          <a:lstStyle/>
          <a:p>
            <a:r>
              <a:rPr lang="en-CA" sz="4000" dirty="0"/>
              <a:t>Trachea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DA4CCB-1792-4180-82A7-ACF04E0A30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E8AF2-1FD2-4BE1-AA20-DE470BCD6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1514"/>
            <a:ext cx="4247346" cy="430747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Trachea (“wind pipe”)  is typically about 17 cm in length in an adult and acts essentially like a pipe open at one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What resonances would you expect to be produced by the trachea?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Tracheal resonances play a special role in shaping the spectra of sounds being created by the vocal tract – this leads to the idea of </a:t>
            </a:r>
            <a:r>
              <a:rPr lang="en-CA" sz="2400" b="1" i="1" dirty="0"/>
              <a:t>formants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Formants are peaks that occur in the sound spectra of vowels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440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nagit_PPTDDE9">
            <a:extLst>
              <a:ext uri="{FF2B5EF4-FFF2-40B4-BE49-F238E27FC236}">
                <a16:creationId xmlns:a16="http://schemas.microsoft.com/office/drawing/2014/main" id="{A0DE473F-DA67-4A0A-A9FF-A01FF43D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15" y="475989"/>
            <a:ext cx="7062746" cy="4389151"/>
          </a:xfrm>
          <a:prstGeom prst="rect">
            <a:avLst/>
          </a:prstGeom>
        </p:spPr>
      </p:pic>
      <p:pic>
        <p:nvPicPr>
          <p:cNvPr id="15" name="Snagit_PPT4129">
            <a:extLst>
              <a:ext uri="{FF2B5EF4-FFF2-40B4-BE49-F238E27FC236}">
                <a16:creationId xmlns:a16="http://schemas.microsoft.com/office/drawing/2014/main" id="{78C3B2DB-6501-4205-8101-A9CED4626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9" y="475989"/>
            <a:ext cx="3638095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0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vocal tract">
            <a:extLst>
              <a:ext uri="{FF2B5EF4-FFF2-40B4-BE49-F238E27FC236}">
                <a16:creationId xmlns:a16="http://schemas.microsoft.com/office/drawing/2014/main" id="{03FE9B59-249F-4213-A3BF-22B15F68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4452" y="886265"/>
            <a:ext cx="5126449" cy="53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D066E1-F1BD-45BD-853B-39DD0D28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7721"/>
          </a:xfrm>
        </p:spPr>
        <p:txBody>
          <a:bodyPr>
            <a:normAutofit/>
          </a:bodyPr>
          <a:lstStyle/>
          <a:p>
            <a:r>
              <a:rPr lang="en-CA" sz="4000" dirty="0"/>
              <a:t>The Larynx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6FFC94-6603-4485-8556-CCBD6E5F50D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EAF3A-4238-4EB5-BE82-C2BE61EF8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422" y="1659828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Vocal chords are the main contributor to the variety of sounds we can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When modulated by the tracheal resonances formants are produced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hlinkClick r:id="rId3"/>
              </a:rPr>
              <a:t>Video of female singer’s larynx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hlinkClick r:id="rId4"/>
              </a:rPr>
              <a:t>Another discussion of how the voice works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2963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BE46-1696-477D-9571-9399393F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AD22B-1413-46E6-9ED2-F2DEDFBF7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113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199</Words>
  <Application>Microsoft Office PowerPoint</Application>
  <PresentationFormat>Widescreen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Human Voice</vt:lpstr>
      <vt:lpstr>PowerPoint Presentation</vt:lpstr>
      <vt:lpstr>The Vocal Tract…</vt:lpstr>
      <vt:lpstr>Trachea</vt:lpstr>
      <vt:lpstr>PowerPoint Presentation</vt:lpstr>
      <vt:lpstr>The Larynx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Voice</dc:title>
  <dc:creator>Brian Martin</dc:creator>
  <cp:lastModifiedBy>Brian Martin</cp:lastModifiedBy>
  <cp:revision>14</cp:revision>
  <dcterms:created xsi:type="dcterms:W3CDTF">2019-04-04T22:53:39Z</dcterms:created>
  <dcterms:modified xsi:type="dcterms:W3CDTF">2019-04-05T05:02:05Z</dcterms:modified>
</cp:coreProperties>
</file>